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Feedback prompts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Insider Program - SDK 2025.2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NEW: Oversampling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</a:rPr>
              <a:t>Oversampling gives direct access to I/O measurements in Cockpit (ADC and PWM data for now). Hence, data is available at the maximum rate (i.e. faster than what the CPU sees).</a:t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</a:rPr>
              <a:t>This will stay a </a:t>
            </a:r>
            <a:r>
              <a:rPr b="1" lang="en">
                <a:solidFill>
                  <a:srgbClr val="434343"/>
                </a:solidFill>
              </a:rPr>
              <a:t>partner-exclusive feature</a:t>
            </a:r>
            <a:r>
              <a:rPr lang="en">
                <a:solidFill>
                  <a:srgbClr val="434343"/>
                </a:solidFill>
              </a:rPr>
              <a:t> for a while… (then get replaced)</a:t>
            </a:r>
            <a:endParaRPr>
              <a:solidFill>
                <a:srgbClr val="434343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What are your overall impressions. How useful is the feature to you?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How “beautiful” are the waveforms that you are usually observing? How do you explain that?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How will this change your use of oscilloscopes in the future?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Other comments / suggestions?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NEW: GUI builder in Cockpit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6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434343"/>
                </a:solidFill>
              </a:rPr>
              <a:t>The GUI Builder module allows creating custom dashboards for interacting with the user code.</a:t>
            </a:r>
            <a:endParaRPr>
              <a:solidFill>
                <a:srgbClr val="434343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Does it do what you think it should? 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What have you used it for so far? … and in the future?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Do you (typically) edit a GUI before or during lab experiments?</a:t>
            </a:r>
            <a:endParaRPr>
              <a:solidFill>
                <a:srgbClr val="66666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What is frustrating/impractical during use?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What would you like to see added or improved?</a:t>
            </a:r>
            <a:endParaRPr sz="1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NEW: Power Library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6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434343"/>
                </a:solidFill>
              </a:rPr>
              <a:t>The Power Library offers simulation models for imperix power products.</a:t>
            </a:r>
            <a:endParaRPr>
              <a:solidFill>
                <a:srgbClr val="434343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How would you rate the usefulness of this library (e.g. from 1 to 10)?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What do you use it for? Will you keep using it?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What detail level (A or B) are you (generally) using?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How do you know our models are correct?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What is frustrating/impractical during use?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What would you like to see added or improved?</a:t>
            </a: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NEW: Cockpit improvements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434343"/>
                </a:solidFill>
              </a:rPr>
              <a:t>A constant challenge for Cockpit developers is to effectively support a broad range of users and configurations</a:t>
            </a:r>
            <a:r>
              <a:rPr lang="en"/>
              <a:t>  </a:t>
            </a:r>
            <a:endParaRPr/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Do you like the new projects / targets tabs?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Did you use the online documentation? How useful has it been to you?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When was your last Cockpit crash? How was it caused?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How do you connect to your target(s):</a:t>
            </a:r>
            <a:endParaRPr sz="17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</a:pPr>
            <a:r>
              <a:rPr lang="en" sz="1200">
                <a:solidFill>
                  <a:srgbClr val="666666"/>
                </a:solidFill>
              </a:rPr>
              <a:t>Single (or multiple) point-to-point Ethernet cables.</a:t>
            </a:r>
            <a:endParaRPr sz="1200">
              <a:solidFill>
                <a:srgbClr val="666666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</a:pPr>
            <a:r>
              <a:rPr lang="en" sz="1200">
                <a:solidFill>
                  <a:srgbClr val="666666"/>
                </a:solidFill>
              </a:rPr>
              <a:t>Wired infrastructure. (Do you know what a DHCP server is? Do you have one?)</a:t>
            </a:r>
            <a:endParaRPr sz="1200">
              <a:solidFill>
                <a:srgbClr val="666666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</a:pPr>
            <a:r>
              <a:rPr lang="en" sz="1200">
                <a:solidFill>
                  <a:srgbClr val="666666"/>
                </a:solidFill>
              </a:rPr>
              <a:t>WiFi + something.</a:t>
            </a:r>
            <a:endParaRPr sz="1200">
              <a:solidFill>
                <a:srgbClr val="666666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Are you using one/several computers (e.g. for the office/lab/colleagues)?</a:t>
            </a:r>
            <a:endParaRPr sz="1700">
              <a:solidFill>
                <a:srgbClr val="6AA84F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What feature is currently missing in Cockpit?</a:t>
            </a:r>
            <a:endParaRPr sz="1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17647"/>
              <a:buNone/>
            </a:pPr>
            <a:r>
              <a:rPr lang="en">
                <a:solidFill>
                  <a:srgbClr val="434343"/>
                </a:solidFill>
              </a:rPr>
              <a:t>Do you program the FPGA (on the B-Box/-Board)?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FPGA programming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872700" y="1725175"/>
            <a:ext cx="3310800" cy="31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600"/>
              <a:t>If </a:t>
            </a:r>
            <a:r>
              <a:rPr b="1" lang="en" sz="1600"/>
              <a:t>YES: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often?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are your motivations? 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Have you ever faced limitations related to its size?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Are you working with the latest SDK?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Are you using HLS</a:t>
            </a:r>
            <a:br>
              <a:rPr lang="en" sz="1600"/>
            </a:br>
            <a:r>
              <a:rPr lang="en" sz="1600"/>
              <a:t>(which tools)?</a:t>
            </a:r>
            <a:endParaRPr sz="1600"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4833725" y="1725175"/>
            <a:ext cx="30444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600"/>
              <a:t>If </a:t>
            </a:r>
            <a:r>
              <a:rPr b="1" lang="en" sz="1600"/>
              <a:t>NO: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Have you programmed FPGAs before? 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Is that in your plans?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are the braking (or limiting) factors?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System identification tools (blocksets + Cockpit)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>
                <a:solidFill>
                  <a:srgbClr val="434343"/>
                </a:solidFill>
              </a:rPr>
              <a:t>Are you using any system identification techniques?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872700" y="1725175"/>
            <a:ext cx="3464400" cy="31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600"/>
              <a:t>If </a:t>
            </a:r>
            <a:r>
              <a:rPr b="1" lang="en" sz="1600"/>
              <a:t>YES: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often?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For what purpose?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On what frequency range?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identification procedure do you use (parametric vs non-parametric, white box vs black box etc.)?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Do you prefer Bode or Nyquist representations?</a:t>
            </a:r>
            <a:endParaRPr sz="1600"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4609400" y="1725175"/>
            <a:ext cx="36375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600"/>
              <a:t>If </a:t>
            </a:r>
            <a:r>
              <a:rPr b="1" lang="en" sz="1600"/>
              <a:t>NO: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Why not? 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Would you do so if there was a dedicated module in Cockpit?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accurate are your simulation models (usually)?</a:t>
            </a: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>
                <a:solidFill>
                  <a:srgbClr val="434343"/>
                </a:solidFill>
              </a:rPr>
              <a:t>Have you, or will you, consider the TPI8032 for your activities?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Three-phase inverter - TPI8032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872700" y="1725175"/>
            <a:ext cx="4449600" cy="3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600"/>
              <a:t>If </a:t>
            </a:r>
            <a:r>
              <a:rPr b="1" lang="en" sz="1600"/>
              <a:t>YES:</a:t>
            </a:r>
            <a:endParaRPr b="1" sz="16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600"/>
              <a:t>For what application or purpose?</a:t>
            </a:r>
            <a:endParaRPr sz="16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600"/>
              <a:t>What power supply will you use:</a:t>
            </a:r>
            <a:endParaRPr sz="1600"/>
          </a:p>
          <a:p>
            <a:pPr indent="-317681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3"/>
              <a:buChar char="○"/>
            </a:pPr>
            <a:r>
              <a:rPr lang="en" sz="1200">
                <a:solidFill>
                  <a:srgbClr val="666666"/>
                </a:solidFill>
              </a:rPr>
              <a:t>Another TPI or a DC source?</a:t>
            </a:r>
            <a:endParaRPr sz="1200">
              <a:solidFill>
                <a:srgbClr val="666666"/>
              </a:solidFill>
            </a:endParaRPr>
          </a:p>
          <a:p>
            <a:pPr indent="-317681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3"/>
              <a:buChar char="○"/>
            </a:pPr>
            <a:r>
              <a:rPr lang="en" sz="1200">
                <a:solidFill>
                  <a:srgbClr val="666666"/>
                </a:solidFill>
              </a:rPr>
              <a:t>Power rating?</a:t>
            </a:r>
            <a:endParaRPr sz="1200">
              <a:solidFill>
                <a:srgbClr val="666666"/>
              </a:solidFill>
            </a:endParaRPr>
          </a:p>
          <a:p>
            <a:pPr indent="-317681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3"/>
              <a:buChar char="○"/>
            </a:pPr>
            <a:r>
              <a:rPr lang="en" sz="1200">
                <a:solidFill>
                  <a:srgbClr val="666666"/>
                </a:solidFill>
              </a:rPr>
              <a:t>Bidirectional or not?</a:t>
            </a:r>
            <a:endParaRPr sz="1200">
              <a:solidFill>
                <a:srgbClr val="666666"/>
              </a:solidFill>
            </a:endParaRPr>
          </a:p>
          <a:p>
            <a:pPr indent="-317681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3"/>
              <a:buChar char="○"/>
            </a:pPr>
            <a:r>
              <a:rPr lang="en" sz="1200">
                <a:solidFill>
                  <a:srgbClr val="666666"/>
                </a:solidFill>
              </a:rPr>
              <a:t>Your own or to be procured?</a:t>
            </a:r>
            <a:endParaRPr sz="1200">
              <a:solidFill>
                <a:srgbClr val="666666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600"/>
              <a:t>Would you need a power amplifier mode?</a:t>
            </a:r>
            <a:endParaRPr sz="16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</a:pPr>
            <a:r>
              <a:rPr lang="en" sz="1200">
                <a:solidFill>
                  <a:srgbClr val="666666"/>
                </a:solidFill>
              </a:rPr>
              <a:t>What for?</a:t>
            </a:r>
            <a:endParaRPr sz="1200">
              <a:solidFill>
                <a:srgbClr val="666666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</a:pPr>
            <a:r>
              <a:rPr lang="en" sz="1200">
                <a:solidFill>
                  <a:srgbClr val="666666"/>
                </a:solidFill>
              </a:rPr>
              <a:t>How would you use/connect it?</a:t>
            </a:r>
            <a:endParaRPr sz="1200">
              <a:solidFill>
                <a:srgbClr val="666666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</a:pPr>
            <a:r>
              <a:rPr lang="en" sz="1200">
                <a:solidFill>
                  <a:srgbClr val="666666"/>
                </a:solidFill>
              </a:rPr>
              <a:t>Would you pay for that?</a:t>
            </a:r>
            <a:br>
              <a:rPr lang="en" sz="1200">
                <a:solidFill>
                  <a:srgbClr val="666666"/>
                </a:solidFill>
              </a:rPr>
            </a:br>
            <a:r>
              <a:rPr lang="en" sz="1200">
                <a:solidFill>
                  <a:srgbClr val="666666"/>
                </a:solidFill>
              </a:rPr>
              <a:t>(extra and/or instead of ACG SDK?)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5354475" y="1725175"/>
            <a:ext cx="2523900" cy="29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600"/>
              <a:t>If </a:t>
            </a:r>
            <a:r>
              <a:rPr b="1" lang="en" sz="1600"/>
              <a:t>NO: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Why not?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152475"/>
            <a:ext cx="8520600" cy="30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434343"/>
                </a:solidFill>
              </a:rPr>
              <a:t>We are currently supporting UDP, CAN and OPC UA protocols</a:t>
            </a:r>
            <a:endParaRPr>
              <a:solidFill>
                <a:srgbClr val="434343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Are you using any of these protocols?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other protocols are you working with? (Modbus, EtherCAT, etc.)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do you know about AMD/Xilinx Aurora?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Would the support of some protocols change your purchase decision?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Communication protocols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311700" y="1152475"/>
            <a:ext cx="8520600" cy="30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A key challenge for KB is offering users helpful examples and a user-friendly navigation experience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do you benefit from the KB?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Are there any specific examples you feel are missing in the content?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Is there anything you would change about the actual KB?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do you find the new imperix power library?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Are you building your own models from scratch, or are you using ours as a starting point?</a:t>
            </a:r>
            <a:endParaRPr sz="1600"/>
          </a:p>
        </p:txBody>
      </p:sp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Knowledge Base (KB)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